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3" r:id="rId3"/>
    <p:sldId id="273" r:id="rId4"/>
    <p:sldId id="267" r:id="rId5"/>
    <p:sldId id="265" r:id="rId6"/>
    <p:sldId id="266" r:id="rId7"/>
    <p:sldId id="262" r:id="rId8"/>
    <p:sldId id="261" r:id="rId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C8AC1AB-F4FE-46C0-95CF-FD81056D075D}" type="datetimeFigureOut">
              <a:rPr lang="en-CA" smtClean="0"/>
              <a:t>05/08/2019</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3CEC227-FBB5-4C64-9EB2-0FE84C4884F4}" type="slidenum">
              <a:rPr lang="en-CA" smtClean="0"/>
              <a:t>‹#›</a:t>
            </a:fld>
            <a:endParaRPr lang="en-CA"/>
          </a:p>
        </p:txBody>
      </p:sp>
    </p:spTree>
    <p:extLst>
      <p:ext uri="{BB962C8B-B14F-4D97-AF65-F5344CB8AC3E}">
        <p14:creationId xmlns:p14="http://schemas.microsoft.com/office/powerpoint/2010/main" val="723467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3CEC227-FBB5-4C64-9EB2-0FE84C4884F4}" type="slidenum">
              <a:rPr lang="en-CA" smtClean="0"/>
              <a:t>2</a:t>
            </a:fld>
            <a:endParaRPr lang="en-CA"/>
          </a:p>
        </p:txBody>
      </p:sp>
    </p:spTree>
    <p:extLst>
      <p:ext uri="{BB962C8B-B14F-4D97-AF65-F5344CB8AC3E}">
        <p14:creationId xmlns:p14="http://schemas.microsoft.com/office/powerpoint/2010/main" val="819511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This meeting being held in accordance with the NEPDA S. 10.1.1.</a:t>
            </a:r>
          </a:p>
        </p:txBody>
      </p:sp>
      <p:sp>
        <p:nvSpPr>
          <p:cNvPr id="4" name="Slide Number Placeholder 3"/>
          <p:cNvSpPr>
            <a:spLocks noGrp="1"/>
          </p:cNvSpPr>
          <p:nvPr>
            <p:ph type="sldNum" sz="quarter" idx="5"/>
          </p:nvPr>
        </p:nvSpPr>
        <p:spPr/>
        <p:txBody>
          <a:bodyPr/>
          <a:lstStyle/>
          <a:p>
            <a:fld id="{63CEC227-FBB5-4C64-9EB2-0FE84C4884F4}" type="slidenum">
              <a:rPr lang="en-CA" smtClean="0"/>
              <a:t>3</a:t>
            </a:fld>
            <a:endParaRPr lang="en-CA"/>
          </a:p>
        </p:txBody>
      </p:sp>
    </p:spTree>
    <p:extLst>
      <p:ext uri="{BB962C8B-B14F-4D97-AF65-F5344CB8AC3E}">
        <p14:creationId xmlns:p14="http://schemas.microsoft.com/office/powerpoint/2010/main" val="2605257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Go to designation map and air photo</a:t>
            </a:r>
          </a:p>
        </p:txBody>
      </p:sp>
      <p:sp>
        <p:nvSpPr>
          <p:cNvPr id="4" name="Slide Number Placeholder 3"/>
          <p:cNvSpPr>
            <a:spLocks noGrp="1"/>
          </p:cNvSpPr>
          <p:nvPr>
            <p:ph type="sldNum" sz="quarter" idx="5"/>
          </p:nvPr>
        </p:nvSpPr>
        <p:spPr/>
        <p:txBody>
          <a:bodyPr/>
          <a:lstStyle/>
          <a:p>
            <a:fld id="{63CEC227-FBB5-4C64-9EB2-0FE84C4884F4}" type="slidenum">
              <a:rPr lang="en-CA" smtClean="0"/>
              <a:t>4</a:t>
            </a:fld>
            <a:endParaRPr lang="en-CA"/>
          </a:p>
        </p:txBody>
      </p:sp>
    </p:spTree>
    <p:extLst>
      <p:ext uri="{BB962C8B-B14F-4D97-AF65-F5344CB8AC3E}">
        <p14:creationId xmlns:p14="http://schemas.microsoft.com/office/powerpoint/2010/main" val="4041856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Refer to draft amendment</a:t>
            </a:r>
          </a:p>
          <a:p>
            <a:endParaRPr lang="en-CA" dirty="0"/>
          </a:p>
        </p:txBody>
      </p:sp>
      <p:sp>
        <p:nvSpPr>
          <p:cNvPr id="4" name="Slide Number Placeholder 3"/>
          <p:cNvSpPr>
            <a:spLocks noGrp="1"/>
          </p:cNvSpPr>
          <p:nvPr>
            <p:ph type="sldNum" sz="quarter" idx="5"/>
          </p:nvPr>
        </p:nvSpPr>
        <p:spPr/>
        <p:txBody>
          <a:bodyPr/>
          <a:lstStyle/>
          <a:p>
            <a:fld id="{63CEC227-FBB5-4C64-9EB2-0FE84C4884F4}" type="slidenum">
              <a:rPr lang="en-CA" smtClean="0"/>
              <a:t>5</a:t>
            </a:fld>
            <a:endParaRPr lang="en-CA"/>
          </a:p>
        </p:txBody>
      </p:sp>
    </p:spTree>
    <p:extLst>
      <p:ext uri="{BB962C8B-B14F-4D97-AF65-F5344CB8AC3E}">
        <p14:creationId xmlns:p14="http://schemas.microsoft.com/office/powerpoint/2010/main" val="722946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3CEC227-FBB5-4C64-9EB2-0FE84C4884F4}" type="slidenum">
              <a:rPr lang="en-CA" smtClean="0"/>
              <a:t>6</a:t>
            </a:fld>
            <a:endParaRPr lang="en-CA"/>
          </a:p>
        </p:txBody>
      </p:sp>
    </p:spTree>
    <p:extLst>
      <p:ext uri="{BB962C8B-B14F-4D97-AF65-F5344CB8AC3E}">
        <p14:creationId xmlns:p14="http://schemas.microsoft.com/office/powerpoint/2010/main" val="2679264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Consulting PIAC is required under NEPDA. Reps include BTC, Ontario Nature, OSSGA, OFA and Snow Resorts </a:t>
            </a:r>
            <a:r>
              <a:rPr lang="en-CA" dirty="0" err="1"/>
              <a:t>Ass’n</a:t>
            </a:r>
            <a:r>
              <a:rPr lang="en-CA" dirty="0"/>
              <a:t>. Not open to the public.</a:t>
            </a:r>
          </a:p>
        </p:txBody>
      </p:sp>
      <p:sp>
        <p:nvSpPr>
          <p:cNvPr id="4" name="Slide Number Placeholder 3"/>
          <p:cNvSpPr>
            <a:spLocks noGrp="1"/>
          </p:cNvSpPr>
          <p:nvPr>
            <p:ph type="sldNum" sz="quarter" idx="5"/>
          </p:nvPr>
        </p:nvSpPr>
        <p:spPr/>
        <p:txBody>
          <a:bodyPr/>
          <a:lstStyle/>
          <a:p>
            <a:fld id="{63CEC227-FBB5-4C64-9EB2-0FE84C4884F4}" type="slidenum">
              <a:rPr lang="en-CA" smtClean="0"/>
              <a:t>7</a:t>
            </a:fld>
            <a:endParaRPr lang="en-CA"/>
          </a:p>
        </p:txBody>
      </p:sp>
    </p:spTree>
    <p:extLst>
      <p:ext uri="{BB962C8B-B14F-4D97-AF65-F5344CB8AC3E}">
        <p14:creationId xmlns:p14="http://schemas.microsoft.com/office/powerpoint/2010/main" val="2735520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3CEC227-FBB5-4C64-9EB2-0FE84C4884F4}" type="slidenum">
              <a:rPr lang="en-CA" smtClean="0"/>
              <a:t>8</a:t>
            </a:fld>
            <a:endParaRPr lang="en-CA"/>
          </a:p>
        </p:txBody>
      </p:sp>
    </p:spTree>
    <p:extLst>
      <p:ext uri="{BB962C8B-B14F-4D97-AF65-F5344CB8AC3E}">
        <p14:creationId xmlns:p14="http://schemas.microsoft.com/office/powerpoint/2010/main" val="4020730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A1D926-7609-4955-A14B-9D973BF2A276}" type="datetime1">
              <a:rPr lang="en-CA" smtClean="0"/>
              <a:t>05/08/2019</a:t>
            </a:fld>
            <a:endParaRPr lang="en-CA"/>
          </a:p>
        </p:txBody>
      </p:sp>
      <p:sp>
        <p:nvSpPr>
          <p:cNvPr id="5" name="Footer Placeholder 4"/>
          <p:cNvSpPr>
            <a:spLocks noGrp="1"/>
          </p:cNvSpPr>
          <p:nvPr>
            <p:ph type="ftr" sz="quarter" idx="11"/>
          </p:nvPr>
        </p:nvSpPr>
        <p:spPr/>
        <p:txBody>
          <a:bodyPr/>
          <a:lstStyle/>
          <a:p>
            <a:r>
              <a:rPr lang="en-CA"/>
              <a:t>March 21, 2019</a:t>
            </a:r>
          </a:p>
        </p:txBody>
      </p:sp>
      <p:sp>
        <p:nvSpPr>
          <p:cNvPr id="6" name="Slide Number Placeholder 5"/>
          <p:cNvSpPr>
            <a:spLocks noGrp="1"/>
          </p:cNvSpPr>
          <p:nvPr>
            <p:ph type="sldNum" sz="quarter" idx="12"/>
          </p:nvPr>
        </p:nvSpPr>
        <p:spPr/>
        <p:txBody>
          <a:bodyPr/>
          <a:lstStyle/>
          <a:p>
            <a:fld id="{8096FF36-D0DE-4ACC-BEF9-4368AACF6860}" type="slidenum">
              <a:rPr lang="en-CA" smtClean="0"/>
              <a:t>‹#›</a:t>
            </a:fld>
            <a:endParaRPr lang="en-CA"/>
          </a:p>
        </p:txBody>
      </p:sp>
    </p:spTree>
    <p:extLst>
      <p:ext uri="{BB962C8B-B14F-4D97-AF65-F5344CB8AC3E}">
        <p14:creationId xmlns:p14="http://schemas.microsoft.com/office/powerpoint/2010/main" val="3997817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078FB5-32E2-425B-9BC0-AD97FB6BEA49}" type="datetime1">
              <a:rPr lang="en-CA" smtClean="0"/>
              <a:t>05/08/2019</a:t>
            </a:fld>
            <a:endParaRPr lang="en-CA"/>
          </a:p>
        </p:txBody>
      </p:sp>
      <p:sp>
        <p:nvSpPr>
          <p:cNvPr id="5" name="Footer Placeholder 4"/>
          <p:cNvSpPr>
            <a:spLocks noGrp="1"/>
          </p:cNvSpPr>
          <p:nvPr>
            <p:ph type="ftr" sz="quarter" idx="11"/>
          </p:nvPr>
        </p:nvSpPr>
        <p:spPr/>
        <p:txBody>
          <a:bodyPr/>
          <a:lstStyle/>
          <a:p>
            <a:r>
              <a:rPr lang="en-CA"/>
              <a:t>March 21, 2019</a:t>
            </a:r>
          </a:p>
        </p:txBody>
      </p:sp>
      <p:sp>
        <p:nvSpPr>
          <p:cNvPr id="6" name="Slide Number Placeholder 5"/>
          <p:cNvSpPr>
            <a:spLocks noGrp="1"/>
          </p:cNvSpPr>
          <p:nvPr>
            <p:ph type="sldNum" sz="quarter" idx="12"/>
          </p:nvPr>
        </p:nvSpPr>
        <p:spPr/>
        <p:txBody>
          <a:bodyPr/>
          <a:lstStyle/>
          <a:p>
            <a:fld id="{8096FF36-D0DE-4ACC-BEF9-4368AACF6860}" type="slidenum">
              <a:rPr lang="en-CA" smtClean="0"/>
              <a:t>‹#›</a:t>
            </a:fld>
            <a:endParaRPr lang="en-CA"/>
          </a:p>
        </p:txBody>
      </p:sp>
    </p:spTree>
    <p:extLst>
      <p:ext uri="{BB962C8B-B14F-4D97-AF65-F5344CB8AC3E}">
        <p14:creationId xmlns:p14="http://schemas.microsoft.com/office/powerpoint/2010/main" val="2820057455"/>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078FB5-32E2-425B-9BC0-AD97FB6BEA49}" type="datetime1">
              <a:rPr lang="en-CA" smtClean="0"/>
              <a:t>05/08/2019</a:t>
            </a:fld>
            <a:endParaRPr lang="en-CA"/>
          </a:p>
        </p:txBody>
      </p:sp>
      <p:sp>
        <p:nvSpPr>
          <p:cNvPr id="5" name="Footer Placeholder 4"/>
          <p:cNvSpPr>
            <a:spLocks noGrp="1"/>
          </p:cNvSpPr>
          <p:nvPr>
            <p:ph type="ftr" sz="quarter" idx="11"/>
          </p:nvPr>
        </p:nvSpPr>
        <p:spPr/>
        <p:txBody>
          <a:bodyPr/>
          <a:lstStyle/>
          <a:p>
            <a:r>
              <a:rPr lang="en-CA"/>
              <a:t>March 21, 2019</a:t>
            </a:r>
          </a:p>
        </p:txBody>
      </p:sp>
      <p:sp>
        <p:nvSpPr>
          <p:cNvPr id="6" name="Slide Number Placeholder 5"/>
          <p:cNvSpPr>
            <a:spLocks noGrp="1"/>
          </p:cNvSpPr>
          <p:nvPr>
            <p:ph type="sldNum" sz="quarter" idx="12"/>
          </p:nvPr>
        </p:nvSpPr>
        <p:spPr/>
        <p:txBody>
          <a:bodyPr/>
          <a:lstStyle/>
          <a:p>
            <a:fld id="{8096FF36-D0DE-4ACC-BEF9-4368AACF6860}" type="slidenum">
              <a:rPr lang="en-CA" smtClean="0"/>
              <a:t>‹#›</a:t>
            </a:fld>
            <a:endParaRPr lang="en-C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65656501"/>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078FB5-32E2-425B-9BC0-AD97FB6BEA49}" type="datetime1">
              <a:rPr lang="en-CA" smtClean="0"/>
              <a:t>05/08/2019</a:t>
            </a:fld>
            <a:endParaRPr lang="en-CA"/>
          </a:p>
        </p:txBody>
      </p:sp>
      <p:sp>
        <p:nvSpPr>
          <p:cNvPr id="5" name="Footer Placeholder 4"/>
          <p:cNvSpPr>
            <a:spLocks noGrp="1"/>
          </p:cNvSpPr>
          <p:nvPr>
            <p:ph type="ftr" sz="quarter" idx="11"/>
          </p:nvPr>
        </p:nvSpPr>
        <p:spPr/>
        <p:txBody>
          <a:bodyPr/>
          <a:lstStyle/>
          <a:p>
            <a:r>
              <a:rPr lang="en-CA"/>
              <a:t>March 21, 2019</a:t>
            </a:r>
          </a:p>
        </p:txBody>
      </p:sp>
      <p:sp>
        <p:nvSpPr>
          <p:cNvPr id="6" name="Slide Number Placeholder 5"/>
          <p:cNvSpPr>
            <a:spLocks noGrp="1"/>
          </p:cNvSpPr>
          <p:nvPr>
            <p:ph type="sldNum" sz="quarter" idx="12"/>
          </p:nvPr>
        </p:nvSpPr>
        <p:spPr/>
        <p:txBody>
          <a:bodyPr/>
          <a:lstStyle/>
          <a:p>
            <a:fld id="{8096FF36-D0DE-4ACC-BEF9-4368AACF6860}" type="slidenum">
              <a:rPr lang="en-CA" smtClean="0"/>
              <a:t>‹#›</a:t>
            </a:fld>
            <a:endParaRPr lang="en-CA"/>
          </a:p>
        </p:txBody>
      </p:sp>
    </p:spTree>
    <p:extLst>
      <p:ext uri="{BB962C8B-B14F-4D97-AF65-F5344CB8AC3E}">
        <p14:creationId xmlns:p14="http://schemas.microsoft.com/office/powerpoint/2010/main" val="3179586024"/>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078FB5-32E2-425B-9BC0-AD97FB6BEA49}" type="datetime1">
              <a:rPr lang="en-CA" smtClean="0"/>
              <a:t>05/08/2019</a:t>
            </a:fld>
            <a:endParaRPr lang="en-CA"/>
          </a:p>
        </p:txBody>
      </p:sp>
      <p:sp>
        <p:nvSpPr>
          <p:cNvPr id="5" name="Footer Placeholder 4"/>
          <p:cNvSpPr>
            <a:spLocks noGrp="1"/>
          </p:cNvSpPr>
          <p:nvPr>
            <p:ph type="ftr" sz="quarter" idx="11"/>
          </p:nvPr>
        </p:nvSpPr>
        <p:spPr/>
        <p:txBody>
          <a:bodyPr/>
          <a:lstStyle/>
          <a:p>
            <a:r>
              <a:rPr lang="en-CA"/>
              <a:t>March 21, 2019</a:t>
            </a:r>
          </a:p>
        </p:txBody>
      </p:sp>
      <p:sp>
        <p:nvSpPr>
          <p:cNvPr id="6" name="Slide Number Placeholder 5"/>
          <p:cNvSpPr>
            <a:spLocks noGrp="1"/>
          </p:cNvSpPr>
          <p:nvPr>
            <p:ph type="sldNum" sz="quarter" idx="12"/>
          </p:nvPr>
        </p:nvSpPr>
        <p:spPr/>
        <p:txBody>
          <a:bodyPr/>
          <a:lstStyle/>
          <a:p>
            <a:fld id="{8096FF36-D0DE-4ACC-BEF9-4368AACF6860}" type="slidenum">
              <a:rPr lang="en-CA" smtClean="0"/>
              <a:t>‹#›</a:t>
            </a:fld>
            <a:endParaRPr lang="en-C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47671765"/>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078FB5-32E2-425B-9BC0-AD97FB6BEA49}" type="datetime1">
              <a:rPr lang="en-CA" smtClean="0"/>
              <a:t>05/08/2019</a:t>
            </a:fld>
            <a:endParaRPr lang="en-CA"/>
          </a:p>
        </p:txBody>
      </p:sp>
      <p:sp>
        <p:nvSpPr>
          <p:cNvPr id="5" name="Footer Placeholder 4"/>
          <p:cNvSpPr>
            <a:spLocks noGrp="1"/>
          </p:cNvSpPr>
          <p:nvPr>
            <p:ph type="ftr" sz="quarter" idx="11"/>
          </p:nvPr>
        </p:nvSpPr>
        <p:spPr/>
        <p:txBody>
          <a:bodyPr/>
          <a:lstStyle/>
          <a:p>
            <a:r>
              <a:rPr lang="en-CA"/>
              <a:t>March 21, 2019</a:t>
            </a:r>
          </a:p>
        </p:txBody>
      </p:sp>
      <p:sp>
        <p:nvSpPr>
          <p:cNvPr id="6" name="Slide Number Placeholder 5"/>
          <p:cNvSpPr>
            <a:spLocks noGrp="1"/>
          </p:cNvSpPr>
          <p:nvPr>
            <p:ph type="sldNum" sz="quarter" idx="12"/>
          </p:nvPr>
        </p:nvSpPr>
        <p:spPr/>
        <p:txBody>
          <a:bodyPr/>
          <a:lstStyle/>
          <a:p>
            <a:fld id="{8096FF36-D0DE-4ACC-BEF9-4368AACF6860}" type="slidenum">
              <a:rPr lang="en-CA" smtClean="0"/>
              <a:t>‹#›</a:t>
            </a:fld>
            <a:endParaRPr lang="en-CA"/>
          </a:p>
        </p:txBody>
      </p:sp>
    </p:spTree>
    <p:extLst>
      <p:ext uri="{BB962C8B-B14F-4D97-AF65-F5344CB8AC3E}">
        <p14:creationId xmlns:p14="http://schemas.microsoft.com/office/powerpoint/2010/main" val="3344490417"/>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D4E398-5D53-4BD4-A587-E8AE87A53C96}" type="datetime1">
              <a:rPr lang="en-CA" smtClean="0"/>
              <a:t>05/08/2019</a:t>
            </a:fld>
            <a:endParaRPr lang="en-CA"/>
          </a:p>
        </p:txBody>
      </p:sp>
      <p:sp>
        <p:nvSpPr>
          <p:cNvPr id="5" name="Footer Placeholder 4"/>
          <p:cNvSpPr>
            <a:spLocks noGrp="1"/>
          </p:cNvSpPr>
          <p:nvPr>
            <p:ph type="ftr" sz="quarter" idx="11"/>
          </p:nvPr>
        </p:nvSpPr>
        <p:spPr/>
        <p:txBody>
          <a:bodyPr/>
          <a:lstStyle/>
          <a:p>
            <a:r>
              <a:rPr lang="en-CA"/>
              <a:t>March 21, 2019</a:t>
            </a:r>
          </a:p>
        </p:txBody>
      </p:sp>
      <p:sp>
        <p:nvSpPr>
          <p:cNvPr id="6" name="Slide Number Placeholder 5"/>
          <p:cNvSpPr>
            <a:spLocks noGrp="1"/>
          </p:cNvSpPr>
          <p:nvPr>
            <p:ph type="sldNum" sz="quarter" idx="12"/>
          </p:nvPr>
        </p:nvSpPr>
        <p:spPr/>
        <p:txBody>
          <a:bodyPr/>
          <a:lstStyle/>
          <a:p>
            <a:fld id="{8096FF36-D0DE-4ACC-BEF9-4368AACF6860}" type="slidenum">
              <a:rPr lang="en-CA" smtClean="0"/>
              <a:t>‹#›</a:t>
            </a:fld>
            <a:endParaRPr lang="en-CA"/>
          </a:p>
        </p:txBody>
      </p:sp>
    </p:spTree>
    <p:extLst>
      <p:ext uri="{BB962C8B-B14F-4D97-AF65-F5344CB8AC3E}">
        <p14:creationId xmlns:p14="http://schemas.microsoft.com/office/powerpoint/2010/main" val="3314444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0E202E-0A80-4ADD-9BC3-0B505A6AA505}" type="datetime1">
              <a:rPr lang="en-CA" smtClean="0"/>
              <a:t>05/08/2019</a:t>
            </a:fld>
            <a:endParaRPr lang="en-CA"/>
          </a:p>
        </p:txBody>
      </p:sp>
      <p:sp>
        <p:nvSpPr>
          <p:cNvPr id="5" name="Footer Placeholder 4"/>
          <p:cNvSpPr>
            <a:spLocks noGrp="1"/>
          </p:cNvSpPr>
          <p:nvPr>
            <p:ph type="ftr" sz="quarter" idx="11"/>
          </p:nvPr>
        </p:nvSpPr>
        <p:spPr/>
        <p:txBody>
          <a:bodyPr/>
          <a:lstStyle/>
          <a:p>
            <a:r>
              <a:rPr lang="en-CA"/>
              <a:t>March 21, 2019</a:t>
            </a:r>
          </a:p>
        </p:txBody>
      </p:sp>
      <p:sp>
        <p:nvSpPr>
          <p:cNvPr id="6" name="Slide Number Placeholder 5"/>
          <p:cNvSpPr>
            <a:spLocks noGrp="1"/>
          </p:cNvSpPr>
          <p:nvPr>
            <p:ph type="sldNum" sz="quarter" idx="12"/>
          </p:nvPr>
        </p:nvSpPr>
        <p:spPr/>
        <p:txBody>
          <a:bodyPr/>
          <a:lstStyle/>
          <a:p>
            <a:fld id="{8096FF36-D0DE-4ACC-BEF9-4368AACF6860}" type="slidenum">
              <a:rPr lang="en-CA" smtClean="0"/>
              <a:t>‹#›</a:t>
            </a:fld>
            <a:endParaRPr lang="en-CA"/>
          </a:p>
        </p:txBody>
      </p:sp>
    </p:spTree>
    <p:extLst>
      <p:ext uri="{BB962C8B-B14F-4D97-AF65-F5344CB8AC3E}">
        <p14:creationId xmlns:p14="http://schemas.microsoft.com/office/powerpoint/2010/main" val="830455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9FB12C-C307-4B65-A1EB-E7F29F6E08DB}" type="datetime1">
              <a:rPr lang="en-CA" smtClean="0"/>
              <a:t>05/08/2019</a:t>
            </a:fld>
            <a:endParaRPr lang="en-CA"/>
          </a:p>
        </p:txBody>
      </p:sp>
      <p:sp>
        <p:nvSpPr>
          <p:cNvPr id="5" name="Footer Placeholder 4"/>
          <p:cNvSpPr>
            <a:spLocks noGrp="1"/>
          </p:cNvSpPr>
          <p:nvPr>
            <p:ph type="ftr" sz="quarter" idx="11"/>
          </p:nvPr>
        </p:nvSpPr>
        <p:spPr/>
        <p:txBody>
          <a:bodyPr/>
          <a:lstStyle/>
          <a:p>
            <a:r>
              <a:rPr lang="en-CA"/>
              <a:t>March 21, 2019</a:t>
            </a:r>
          </a:p>
        </p:txBody>
      </p:sp>
      <p:sp>
        <p:nvSpPr>
          <p:cNvPr id="6" name="Slide Number Placeholder 5"/>
          <p:cNvSpPr>
            <a:spLocks noGrp="1"/>
          </p:cNvSpPr>
          <p:nvPr>
            <p:ph type="sldNum" sz="quarter" idx="12"/>
          </p:nvPr>
        </p:nvSpPr>
        <p:spPr/>
        <p:txBody>
          <a:bodyPr/>
          <a:lstStyle/>
          <a:p>
            <a:fld id="{8096FF36-D0DE-4ACC-BEF9-4368AACF6860}" type="slidenum">
              <a:rPr lang="en-CA" smtClean="0"/>
              <a:t>‹#›</a:t>
            </a:fld>
            <a:endParaRPr lang="en-CA"/>
          </a:p>
        </p:txBody>
      </p:sp>
    </p:spTree>
    <p:extLst>
      <p:ext uri="{BB962C8B-B14F-4D97-AF65-F5344CB8AC3E}">
        <p14:creationId xmlns:p14="http://schemas.microsoft.com/office/powerpoint/2010/main" val="643034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37CCC3-DA4C-4AD4-9967-011D2CD9D34A}" type="datetime1">
              <a:rPr lang="en-CA" smtClean="0"/>
              <a:t>05/08/2019</a:t>
            </a:fld>
            <a:endParaRPr lang="en-CA"/>
          </a:p>
        </p:txBody>
      </p:sp>
      <p:sp>
        <p:nvSpPr>
          <p:cNvPr id="5" name="Footer Placeholder 4"/>
          <p:cNvSpPr>
            <a:spLocks noGrp="1"/>
          </p:cNvSpPr>
          <p:nvPr>
            <p:ph type="ftr" sz="quarter" idx="11"/>
          </p:nvPr>
        </p:nvSpPr>
        <p:spPr/>
        <p:txBody>
          <a:bodyPr/>
          <a:lstStyle/>
          <a:p>
            <a:r>
              <a:rPr lang="en-CA"/>
              <a:t>March 21, 2019</a:t>
            </a:r>
          </a:p>
        </p:txBody>
      </p:sp>
      <p:sp>
        <p:nvSpPr>
          <p:cNvPr id="6" name="Slide Number Placeholder 5"/>
          <p:cNvSpPr>
            <a:spLocks noGrp="1"/>
          </p:cNvSpPr>
          <p:nvPr>
            <p:ph type="sldNum" sz="quarter" idx="12"/>
          </p:nvPr>
        </p:nvSpPr>
        <p:spPr/>
        <p:txBody>
          <a:bodyPr/>
          <a:lstStyle/>
          <a:p>
            <a:fld id="{8096FF36-D0DE-4ACC-BEF9-4368AACF6860}" type="slidenum">
              <a:rPr lang="en-CA" smtClean="0"/>
              <a:t>‹#›</a:t>
            </a:fld>
            <a:endParaRPr lang="en-CA"/>
          </a:p>
        </p:txBody>
      </p:sp>
    </p:spTree>
    <p:extLst>
      <p:ext uri="{BB962C8B-B14F-4D97-AF65-F5344CB8AC3E}">
        <p14:creationId xmlns:p14="http://schemas.microsoft.com/office/powerpoint/2010/main" val="1880946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881CD4-0C4A-496C-BE3B-B0F7C52EF476}" type="datetime1">
              <a:rPr lang="en-CA" smtClean="0"/>
              <a:t>05/08/2019</a:t>
            </a:fld>
            <a:endParaRPr lang="en-CA"/>
          </a:p>
        </p:txBody>
      </p:sp>
      <p:sp>
        <p:nvSpPr>
          <p:cNvPr id="6" name="Footer Placeholder 5"/>
          <p:cNvSpPr>
            <a:spLocks noGrp="1"/>
          </p:cNvSpPr>
          <p:nvPr>
            <p:ph type="ftr" sz="quarter" idx="11"/>
          </p:nvPr>
        </p:nvSpPr>
        <p:spPr/>
        <p:txBody>
          <a:bodyPr/>
          <a:lstStyle/>
          <a:p>
            <a:r>
              <a:rPr lang="en-CA"/>
              <a:t>March 21, 2019</a:t>
            </a:r>
          </a:p>
        </p:txBody>
      </p:sp>
      <p:sp>
        <p:nvSpPr>
          <p:cNvPr id="7" name="Slide Number Placeholder 6"/>
          <p:cNvSpPr>
            <a:spLocks noGrp="1"/>
          </p:cNvSpPr>
          <p:nvPr>
            <p:ph type="sldNum" sz="quarter" idx="12"/>
          </p:nvPr>
        </p:nvSpPr>
        <p:spPr/>
        <p:txBody>
          <a:bodyPr/>
          <a:lstStyle/>
          <a:p>
            <a:fld id="{8096FF36-D0DE-4ACC-BEF9-4368AACF6860}" type="slidenum">
              <a:rPr lang="en-CA" smtClean="0"/>
              <a:t>‹#›</a:t>
            </a:fld>
            <a:endParaRPr lang="en-CA"/>
          </a:p>
        </p:txBody>
      </p:sp>
    </p:spTree>
    <p:extLst>
      <p:ext uri="{BB962C8B-B14F-4D97-AF65-F5344CB8AC3E}">
        <p14:creationId xmlns:p14="http://schemas.microsoft.com/office/powerpoint/2010/main" val="8432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DC5259-627F-4548-8660-57145CD8F38E}" type="datetime1">
              <a:rPr lang="en-CA" smtClean="0"/>
              <a:t>05/08/2019</a:t>
            </a:fld>
            <a:endParaRPr lang="en-CA"/>
          </a:p>
        </p:txBody>
      </p:sp>
      <p:sp>
        <p:nvSpPr>
          <p:cNvPr id="8" name="Footer Placeholder 7"/>
          <p:cNvSpPr>
            <a:spLocks noGrp="1"/>
          </p:cNvSpPr>
          <p:nvPr>
            <p:ph type="ftr" sz="quarter" idx="11"/>
          </p:nvPr>
        </p:nvSpPr>
        <p:spPr/>
        <p:txBody>
          <a:bodyPr/>
          <a:lstStyle/>
          <a:p>
            <a:r>
              <a:rPr lang="en-CA"/>
              <a:t>March 21, 2019</a:t>
            </a:r>
          </a:p>
        </p:txBody>
      </p:sp>
      <p:sp>
        <p:nvSpPr>
          <p:cNvPr id="9" name="Slide Number Placeholder 8"/>
          <p:cNvSpPr>
            <a:spLocks noGrp="1"/>
          </p:cNvSpPr>
          <p:nvPr>
            <p:ph type="sldNum" sz="quarter" idx="12"/>
          </p:nvPr>
        </p:nvSpPr>
        <p:spPr/>
        <p:txBody>
          <a:bodyPr/>
          <a:lstStyle/>
          <a:p>
            <a:fld id="{8096FF36-D0DE-4ACC-BEF9-4368AACF6860}" type="slidenum">
              <a:rPr lang="en-CA" smtClean="0"/>
              <a:t>‹#›</a:t>
            </a:fld>
            <a:endParaRPr lang="en-CA"/>
          </a:p>
        </p:txBody>
      </p:sp>
    </p:spTree>
    <p:extLst>
      <p:ext uri="{BB962C8B-B14F-4D97-AF65-F5344CB8AC3E}">
        <p14:creationId xmlns:p14="http://schemas.microsoft.com/office/powerpoint/2010/main" val="1447049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82435F-0121-4AEB-9EBC-D667FB0753F8}" type="datetime1">
              <a:rPr lang="en-CA" smtClean="0"/>
              <a:t>05/08/2019</a:t>
            </a:fld>
            <a:endParaRPr lang="en-CA"/>
          </a:p>
        </p:txBody>
      </p:sp>
      <p:sp>
        <p:nvSpPr>
          <p:cNvPr id="4" name="Footer Placeholder 3"/>
          <p:cNvSpPr>
            <a:spLocks noGrp="1"/>
          </p:cNvSpPr>
          <p:nvPr>
            <p:ph type="ftr" sz="quarter" idx="11"/>
          </p:nvPr>
        </p:nvSpPr>
        <p:spPr/>
        <p:txBody>
          <a:bodyPr/>
          <a:lstStyle/>
          <a:p>
            <a:r>
              <a:rPr lang="en-CA"/>
              <a:t>March 21, 2019</a:t>
            </a:r>
          </a:p>
        </p:txBody>
      </p:sp>
      <p:sp>
        <p:nvSpPr>
          <p:cNvPr id="5" name="Slide Number Placeholder 4"/>
          <p:cNvSpPr>
            <a:spLocks noGrp="1"/>
          </p:cNvSpPr>
          <p:nvPr>
            <p:ph type="sldNum" sz="quarter" idx="12"/>
          </p:nvPr>
        </p:nvSpPr>
        <p:spPr/>
        <p:txBody>
          <a:bodyPr/>
          <a:lstStyle/>
          <a:p>
            <a:fld id="{8096FF36-D0DE-4ACC-BEF9-4368AACF6860}" type="slidenum">
              <a:rPr lang="en-CA" smtClean="0"/>
              <a:t>‹#›</a:t>
            </a:fld>
            <a:endParaRPr lang="en-CA"/>
          </a:p>
        </p:txBody>
      </p:sp>
    </p:spTree>
    <p:extLst>
      <p:ext uri="{BB962C8B-B14F-4D97-AF65-F5344CB8AC3E}">
        <p14:creationId xmlns:p14="http://schemas.microsoft.com/office/powerpoint/2010/main" val="2029591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4B0A9-3695-46F9-98E7-D354EE61335D}" type="datetime1">
              <a:rPr lang="en-CA" smtClean="0"/>
              <a:t>05/08/2019</a:t>
            </a:fld>
            <a:endParaRPr lang="en-CA"/>
          </a:p>
        </p:txBody>
      </p:sp>
      <p:sp>
        <p:nvSpPr>
          <p:cNvPr id="3" name="Footer Placeholder 2"/>
          <p:cNvSpPr>
            <a:spLocks noGrp="1"/>
          </p:cNvSpPr>
          <p:nvPr>
            <p:ph type="ftr" sz="quarter" idx="11"/>
          </p:nvPr>
        </p:nvSpPr>
        <p:spPr/>
        <p:txBody>
          <a:bodyPr/>
          <a:lstStyle/>
          <a:p>
            <a:r>
              <a:rPr lang="en-CA"/>
              <a:t>March 21, 2019</a:t>
            </a:r>
          </a:p>
        </p:txBody>
      </p:sp>
      <p:sp>
        <p:nvSpPr>
          <p:cNvPr id="4" name="Slide Number Placeholder 3"/>
          <p:cNvSpPr>
            <a:spLocks noGrp="1"/>
          </p:cNvSpPr>
          <p:nvPr>
            <p:ph type="sldNum" sz="quarter" idx="12"/>
          </p:nvPr>
        </p:nvSpPr>
        <p:spPr/>
        <p:txBody>
          <a:bodyPr/>
          <a:lstStyle/>
          <a:p>
            <a:fld id="{8096FF36-D0DE-4ACC-BEF9-4368AACF6860}" type="slidenum">
              <a:rPr lang="en-CA" smtClean="0"/>
              <a:t>‹#›</a:t>
            </a:fld>
            <a:endParaRPr lang="en-CA"/>
          </a:p>
        </p:txBody>
      </p:sp>
    </p:spTree>
    <p:extLst>
      <p:ext uri="{BB962C8B-B14F-4D97-AF65-F5344CB8AC3E}">
        <p14:creationId xmlns:p14="http://schemas.microsoft.com/office/powerpoint/2010/main" val="3228666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97BDDDA-90FC-4A5C-B1C1-9F1E6EF05DC6}" type="datetime1">
              <a:rPr lang="en-CA" smtClean="0"/>
              <a:t>05/08/2019</a:t>
            </a:fld>
            <a:endParaRPr lang="en-CA"/>
          </a:p>
        </p:txBody>
      </p:sp>
      <p:sp>
        <p:nvSpPr>
          <p:cNvPr id="6" name="Footer Placeholder 5"/>
          <p:cNvSpPr>
            <a:spLocks noGrp="1"/>
          </p:cNvSpPr>
          <p:nvPr>
            <p:ph type="ftr" sz="quarter" idx="11"/>
          </p:nvPr>
        </p:nvSpPr>
        <p:spPr/>
        <p:txBody>
          <a:bodyPr/>
          <a:lstStyle/>
          <a:p>
            <a:r>
              <a:rPr lang="en-CA"/>
              <a:t>March 21, 2019</a:t>
            </a:r>
          </a:p>
        </p:txBody>
      </p:sp>
      <p:sp>
        <p:nvSpPr>
          <p:cNvPr id="7" name="Slide Number Placeholder 6"/>
          <p:cNvSpPr>
            <a:spLocks noGrp="1"/>
          </p:cNvSpPr>
          <p:nvPr>
            <p:ph type="sldNum" sz="quarter" idx="12"/>
          </p:nvPr>
        </p:nvSpPr>
        <p:spPr/>
        <p:txBody>
          <a:bodyPr/>
          <a:lstStyle/>
          <a:p>
            <a:fld id="{8096FF36-D0DE-4ACC-BEF9-4368AACF6860}" type="slidenum">
              <a:rPr lang="en-CA" smtClean="0"/>
              <a:t>‹#›</a:t>
            </a:fld>
            <a:endParaRPr lang="en-CA"/>
          </a:p>
        </p:txBody>
      </p:sp>
    </p:spTree>
    <p:extLst>
      <p:ext uri="{BB962C8B-B14F-4D97-AF65-F5344CB8AC3E}">
        <p14:creationId xmlns:p14="http://schemas.microsoft.com/office/powerpoint/2010/main" val="2532043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016372E-21D4-49BA-8359-3C2C5C35CB0D}" type="datetime1">
              <a:rPr lang="en-CA" smtClean="0"/>
              <a:t>05/08/2019</a:t>
            </a:fld>
            <a:endParaRPr lang="en-CA"/>
          </a:p>
        </p:txBody>
      </p:sp>
      <p:sp>
        <p:nvSpPr>
          <p:cNvPr id="6" name="Footer Placeholder 5"/>
          <p:cNvSpPr>
            <a:spLocks noGrp="1"/>
          </p:cNvSpPr>
          <p:nvPr>
            <p:ph type="ftr" sz="quarter" idx="11"/>
          </p:nvPr>
        </p:nvSpPr>
        <p:spPr/>
        <p:txBody>
          <a:bodyPr/>
          <a:lstStyle/>
          <a:p>
            <a:r>
              <a:rPr lang="en-CA"/>
              <a:t>March 21, 2019</a:t>
            </a:r>
          </a:p>
        </p:txBody>
      </p:sp>
      <p:sp>
        <p:nvSpPr>
          <p:cNvPr id="7" name="Slide Number Placeholder 6"/>
          <p:cNvSpPr>
            <a:spLocks noGrp="1"/>
          </p:cNvSpPr>
          <p:nvPr>
            <p:ph type="sldNum" sz="quarter" idx="12"/>
          </p:nvPr>
        </p:nvSpPr>
        <p:spPr/>
        <p:txBody>
          <a:bodyPr/>
          <a:lstStyle/>
          <a:p>
            <a:fld id="{8096FF36-D0DE-4ACC-BEF9-4368AACF6860}" type="slidenum">
              <a:rPr lang="en-CA" smtClean="0"/>
              <a:t>‹#›</a:t>
            </a:fld>
            <a:endParaRPr lang="en-CA"/>
          </a:p>
        </p:txBody>
      </p:sp>
    </p:spTree>
    <p:extLst>
      <p:ext uri="{BB962C8B-B14F-4D97-AF65-F5344CB8AC3E}">
        <p14:creationId xmlns:p14="http://schemas.microsoft.com/office/powerpoint/2010/main" val="2726219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7078FB5-32E2-425B-9BC0-AD97FB6BEA49}" type="datetime1">
              <a:rPr lang="en-CA" smtClean="0"/>
              <a:t>05/08/2019</a:t>
            </a:fld>
            <a:endParaRPr lang="en-CA"/>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CA"/>
              <a:t>March 21, 2019</a:t>
            </a: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8096FF36-D0DE-4ACC-BEF9-4368AACF6860}" type="slidenum">
              <a:rPr lang="en-CA" smtClean="0"/>
              <a:t>‹#›</a:t>
            </a:fld>
            <a:endParaRPr lang="en-CA"/>
          </a:p>
        </p:txBody>
      </p:sp>
    </p:spTree>
    <p:extLst>
      <p:ext uri="{BB962C8B-B14F-4D97-AF65-F5344CB8AC3E}">
        <p14:creationId xmlns:p14="http://schemas.microsoft.com/office/powerpoint/2010/main" val="27089231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 name="Footer Placeholder 5">
            <a:extLst>
              <a:ext uri="{FF2B5EF4-FFF2-40B4-BE49-F238E27FC236}">
                <a16:creationId xmlns:a16="http://schemas.microsoft.com/office/drawing/2014/main" id="{C8C06904-96F1-4727-AD67-913AA677DC6A}"/>
              </a:ext>
            </a:extLst>
          </p:cNvPr>
          <p:cNvSpPr>
            <a:spLocks noGrp="1"/>
          </p:cNvSpPr>
          <p:nvPr>
            <p:ph type="ftr" sz="quarter" idx="11"/>
          </p:nvPr>
        </p:nvSpPr>
        <p:spPr>
          <a:xfrm>
            <a:off x="508000" y="6041362"/>
            <a:ext cx="4723209" cy="365125"/>
          </a:xfrm>
        </p:spPr>
        <p:txBody>
          <a:bodyPr>
            <a:normAutofit/>
          </a:bodyPr>
          <a:lstStyle/>
          <a:p>
            <a:pPr>
              <a:spcAft>
                <a:spcPts val="600"/>
              </a:spcAft>
            </a:pPr>
            <a:r>
              <a:rPr lang="en-CA"/>
              <a:t>March 21, 2019</a:t>
            </a:r>
          </a:p>
        </p:txBody>
      </p:sp>
      <p:sp>
        <p:nvSpPr>
          <p:cNvPr id="15" name="Isosceles Triangle 14">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03900" y="3818467"/>
            <a:ext cx="3337719"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19230" y="0"/>
            <a:ext cx="1324770"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00950" y="0"/>
            <a:ext cx="12954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68950" y="3681413"/>
            <a:ext cx="357266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Subtitle 2"/>
          <p:cNvSpPr>
            <a:spLocks noGrp="1"/>
          </p:cNvSpPr>
          <p:nvPr>
            <p:ph type="subTitle" idx="1"/>
          </p:nvPr>
        </p:nvSpPr>
        <p:spPr>
          <a:xfrm>
            <a:off x="1130300" y="4050833"/>
            <a:ext cx="5825202" cy="1096899"/>
          </a:xfrm>
        </p:spPr>
        <p:txBody>
          <a:bodyPr>
            <a:normAutofit/>
          </a:bodyPr>
          <a:lstStyle/>
          <a:p>
            <a:pPr>
              <a:lnSpc>
                <a:spcPct val="90000"/>
              </a:lnSpc>
            </a:pPr>
            <a:r>
              <a:rPr lang="en-CA" dirty="0"/>
              <a:t>Public Meeting</a:t>
            </a:r>
          </a:p>
          <a:p>
            <a:pPr>
              <a:lnSpc>
                <a:spcPct val="90000"/>
              </a:lnSpc>
            </a:pPr>
            <a:r>
              <a:rPr lang="en-CA" dirty="0"/>
              <a:t>Proposed Niagara Escarpment Plan Amendment</a:t>
            </a:r>
          </a:p>
          <a:p>
            <a:pPr>
              <a:lnSpc>
                <a:spcPct val="90000"/>
              </a:lnSpc>
            </a:pPr>
            <a:r>
              <a:rPr lang="en-CA" dirty="0"/>
              <a:t> (P2 215 18)</a:t>
            </a:r>
          </a:p>
        </p:txBody>
      </p:sp>
      <p:sp>
        <p:nvSpPr>
          <p:cNvPr id="2" name="Title 1"/>
          <p:cNvSpPr>
            <a:spLocks noGrp="1"/>
          </p:cNvSpPr>
          <p:nvPr>
            <p:ph type="ctrTitle"/>
          </p:nvPr>
        </p:nvSpPr>
        <p:spPr>
          <a:xfrm>
            <a:off x="1130300" y="1397000"/>
            <a:ext cx="5825202" cy="2653836"/>
          </a:xfrm>
        </p:spPr>
        <p:txBody>
          <a:bodyPr>
            <a:normAutofit/>
          </a:bodyPr>
          <a:lstStyle/>
          <a:p>
            <a:r>
              <a:rPr lang="en-CA" dirty="0"/>
              <a:t>Sideroad 26/27</a:t>
            </a:r>
          </a:p>
        </p:txBody>
      </p:sp>
      <p:sp>
        <p:nvSpPr>
          <p:cNvPr id="5" name="Slide Number Placeholder 4"/>
          <p:cNvSpPr>
            <a:spLocks noGrp="1"/>
          </p:cNvSpPr>
          <p:nvPr>
            <p:ph type="sldNum" sz="quarter" idx="12"/>
          </p:nvPr>
        </p:nvSpPr>
        <p:spPr>
          <a:xfrm>
            <a:off x="7801896" y="6041362"/>
            <a:ext cx="512505" cy="365125"/>
          </a:xfrm>
        </p:spPr>
        <p:txBody>
          <a:bodyPr>
            <a:normAutofit/>
          </a:bodyPr>
          <a:lstStyle/>
          <a:p>
            <a:pPr>
              <a:spcAft>
                <a:spcPts val="600"/>
              </a:spcAft>
            </a:pPr>
            <a:fld id="{8096FF36-D0DE-4ACC-BEF9-4368AACF6860}" type="slidenum">
              <a:rPr lang="en-CA">
                <a:solidFill>
                  <a:srgbClr val="FFFFFF"/>
                </a:solidFill>
              </a:rPr>
              <a:pPr>
                <a:spcAft>
                  <a:spcPts val="600"/>
                </a:spcAft>
              </a:pPr>
              <a:t>1</a:t>
            </a:fld>
            <a:endParaRPr lang="en-CA">
              <a:solidFill>
                <a:srgbClr val="FFFFFF"/>
              </a:solidFill>
            </a:endParaRPr>
          </a:p>
        </p:txBody>
      </p:sp>
    </p:spTree>
    <p:extLst>
      <p:ext uri="{BB962C8B-B14F-4D97-AF65-F5344CB8AC3E}">
        <p14:creationId xmlns:p14="http://schemas.microsoft.com/office/powerpoint/2010/main" val="2897798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8D615-61BF-4613-BB62-4DD5739185D0}"/>
              </a:ext>
            </a:extLst>
          </p:cNvPr>
          <p:cNvSpPr>
            <a:spLocks noGrp="1"/>
          </p:cNvSpPr>
          <p:nvPr>
            <p:ph type="title"/>
          </p:nvPr>
        </p:nvSpPr>
        <p:spPr/>
        <p:txBody>
          <a:bodyPr/>
          <a:lstStyle/>
          <a:p>
            <a:r>
              <a:rPr lang="en-CA" dirty="0"/>
              <a:t>Purpose of Today’s Meeting</a:t>
            </a:r>
          </a:p>
        </p:txBody>
      </p:sp>
      <p:sp>
        <p:nvSpPr>
          <p:cNvPr id="3" name="Content Placeholder 2">
            <a:extLst>
              <a:ext uri="{FF2B5EF4-FFF2-40B4-BE49-F238E27FC236}">
                <a16:creationId xmlns:a16="http://schemas.microsoft.com/office/drawing/2014/main" id="{4DC384A5-410C-4116-B03F-86FF6FD870D9}"/>
              </a:ext>
            </a:extLst>
          </p:cNvPr>
          <p:cNvSpPr>
            <a:spLocks noGrp="1"/>
          </p:cNvSpPr>
          <p:nvPr>
            <p:ph idx="1"/>
          </p:nvPr>
        </p:nvSpPr>
        <p:spPr/>
        <p:txBody>
          <a:bodyPr/>
          <a:lstStyle/>
          <a:p>
            <a:r>
              <a:rPr lang="en-CA" dirty="0"/>
              <a:t>NEC staff provide an overview of the proposed Amendment to the Niagara Escarpment Plan</a:t>
            </a:r>
          </a:p>
          <a:p>
            <a:r>
              <a:rPr lang="en-CA" dirty="0"/>
              <a:t>Receive a presentation from the Township’s planning consultant</a:t>
            </a:r>
          </a:p>
          <a:p>
            <a:r>
              <a:rPr lang="en-CA" dirty="0"/>
              <a:t>Receive comments and questions from the public</a:t>
            </a:r>
          </a:p>
          <a:p>
            <a:r>
              <a:rPr lang="en-CA" dirty="0"/>
              <a:t>No decisions regarding the Amendment are being made today</a:t>
            </a:r>
          </a:p>
          <a:p>
            <a:endParaRPr lang="en-CA" dirty="0"/>
          </a:p>
          <a:p>
            <a:endParaRPr lang="en-CA" dirty="0"/>
          </a:p>
        </p:txBody>
      </p:sp>
      <p:sp>
        <p:nvSpPr>
          <p:cNvPr id="4" name="Footer Placeholder 3">
            <a:extLst>
              <a:ext uri="{FF2B5EF4-FFF2-40B4-BE49-F238E27FC236}">
                <a16:creationId xmlns:a16="http://schemas.microsoft.com/office/drawing/2014/main" id="{8B8FBC8B-40D6-4F90-A9AA-F3C28F4D031A}"/>
              </a:ext>
            </a:extLst>
          </p:cNvPr>
          <p:cNvSpPr>
            <a:spLocks noGrp="1"/>
          </p:cNvSpPr>
          <p:nvPr>
            <p:ph type="ftr" sz="quarter" idx="11"/>
          </p:nvPr>
        </p:nvSpPr>
        <p:spPr/>
        <p:txBody>
          <a:bodyPr/>
          <a:lstStyle/>
          <a:p>
            <a:r>
              <a:rPr lang="en-CA"/>
              <a:t>March 21, 2019</a:t>
            </a:r>
          </a:p>
        </p:txBody>
      </p:sp>
      <p:sp>
        <p:nvSpPr>
          <p:cNvPr id="5" name="Slide Number Placeholder 4">
            <a:extLst>
              <a:ext uri="{FF2B5EF4-FFF2-40B4-BE49-F238E27FC236}">
                <a16:creationId xmlns:a16="http://schemas.microsoft.com/office/drawing/2014/main" id="{6F201B4C-A745-4026-9426-BAD8A7E9824B}"/>
              </a:ext>
            </a:extLst>
          </p:cNvPr>
          <p:cNvSpPr>
            <a:spLocks noGrp="1"/>
          </p:cNvSpPr>
          <p:nvPr>
            <p:ph type="sldNum" sz="quarter" idx="12"/>
          </p:nvPr>
        </p:nvSpPr>
        <p:spPr/>
        <p:txBody>
          <a:bodyPr/>
          <a:lstStyle/>
          <a:p>
            <a:fld id="{8096FF36-D0DE-4ACC-BEF9-4368AACF6860}" type="slidenum">
              <a:rPr lang="en-CA" smtClean="0"/>
              <a:t>2</a:t>
            </a:fld>
            <a:endParaRPr lang="en-CA"/>
          </a:p>
        </p:txBody>
      </p:sp>
    </p:spTree>
    <p:extLst>
      <p:ext uri="{BB962C8B-B14F-4D97-AF65-F5344CB8AC3E}">
        <p14:creationId xmlns:p14="http://schemas.microsoft.com/office/powerpoint/2010/main" val="1781947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12EC-E0AD-4AEB-940A-BC192B098891}"/>
              </a:ext>
            </a:extLst>
          </p:cNvPr>
          <p:cNvSpPr>
            <a:spLocks noGrp="1"/>
          </p:cNvSpPr>
          <p:nvPr>
            <p:ph type="title"/>
          </p:nvPr>
        </p:nvSpPr>
        <p:spPr/>
        <p:txBody>
          <a:bodyPr/>
          <a:lstStyle/>
          <a:p>
            <a:r>
              <a:rPr lang="en-CA" dirty="0"/>
              <a:t>Background</a:t>
            </a:r>
          </a:p>
        </p:txBody>
      </p:sp>
      <p:sp>
        <p:nvSpPr>
          <p:cNvPr id="3" name="Content Placeholder 2">
            <a:extLst>
              <a:ext uri="{FF2B5EF4-FFF2-40B4-BE49-F238E27FC236}">
                <a16:creationId xmlns:a16="http://schemas.microsoft.com/office/drawing/2014/main" id="{39C7CFC3-F8AD-44D5-8DBC-17B7C00CDE2C}"/>
              </a:ext>
            </a:extLst>
          </p:cNvPr>
          <p:cNvSpPr>
            <a:spLocks noGrp="1"/>
          </p:cNvSpPr>
          <p:nvPr>
            <p:ph idx="1"/>
          </p:nvPr>
        </p:nvSpPr>
        <p:spPr/>
        <p:txBody>
          <a:bodyPr/>
          <a:lstStyle/>
          <a:p>
            <a:r>
              <a:rPr lang="en-CA" dirty="0"/>
              <a:t>A Development Permit application for the improvement of Sideroad 26/27 in Clearview Township was refused by the Niagara Escarpment Commission in 2015.</a:t>
            </a:r>
          </a:p>
          <a:p>
            <a:r>
              <a:rPr lang="en-CA" dirty="0"/>
              <a:t>The decision was appealed and was sent to the Environmental Review Tribunal.</a:t>
            </a:r>
          </a:p>
          <a:p>
            <a:r>
              <a:rPr lang="en-CA" dirty="0"/>
              <a:t>The hearing was stayed pending the submission of a Niagara Escarpment Plan amendment.</a:t>
            </a:r>
          </a:p>
          <a:p>
            <a:r>
              <a:rPr lang="en-CA" dirty="0"/>
              <a:t>Application to amend the NEP was submitted by the Township in February 2018</a:t>
            </a:r>
          </a:p>
          <a:p>
            <a:r>
              <a:rPr lang="en-CA" dirty="0"/>
              <a:t>NEC directed staff to circulate the application for comments in January 2019</a:t>
            </a:r>
          </a:p>
        </p:txBody>
      </p:sp>
      <p:sp>
        <p:nvSpPr>
          <p:cNvPr id="4" name="Footer Placeholder 3">
            <a:extLst>
              <a:ext uri="{FF2B5EF4-FFF2-40B4-BE49-F238E27FC236}">
                <a16:creationId xmlns:a16="http://schemas.microsoft.com/office/drawing/2014/main" id="{FCB0BEDB-9023-460B-9539-7B28C8F592CA}"/>
              </a:ext>
            </a:extLst>
          </p:cNvPr>
          <p:cNvSpPr>
            <a:spLocks noGrp="1"/>
          </p:cNvSpPr>
          <p:nvPr>
            <p:ph type="ftr" sz="quarter" idx="11"/>
          </p:nvPr>
        </p:nvSpPr>
        <p:spPr/>
        <p:txBody>
          <a:bodyPr/>
          <a:lstStyle/>
          <a:p>
            <a:r>
              <a:rPr lang="en-CA"/>
              <a:t>March 21, 2019</a:t>
            </a:r>
          </a:p>
        </p:txBody>
      </p:sp>
      <p:sp>
        <p:nvSpPr>
          <p:cNvPr id="5" name="Slide Number Placeholder 4">
            <a:extLst>
              <a:ext uri="{FF2B5EF4-FFF2-40B4-BE49-F238E27FC236}">
                <a16:creationId xmlns:a16="http://schemas.microsoft.com/office/drawing/2014/main" id="{4566CA9A-3F18-42CD-BCF2-B778221671B4}"/>
              </a:ext>
            </a:extLst>
          </p:cNvPr>
          <p:cNvSpPr>
            <a:spLocks noGrp="1"/>
          </p:cNvSpPr>
          <p:nvPr>
            <p:ph type="sldNum" sz="quarter" idx="12"/>
          </p:nvPr>
        </p:nvSpPr>
        <p:spPr/>
        <p:txBody>
          <a:bodyPr/>
          <a:lstStyle/>
          <a:p>
            <a:fld id="{8096FF36-D0DE-4ACC-BEF9-4368AACF6860}" type="slidenum">
              <a:rPr lang="en-CA" smtClean="0"/>
              <a:t>3</a:t>
            </a:fld>
            <a:endParaRPr lang="en-CA"/>
          </a:p>
        </p:txBody>
      </p:sp>
    </p:spTree>
    <p:extLst>
      <p:ext uri="{BB962C8B-B14F-4D97-AF65-F5344CB8AC3E}">
        <p14:creationId xmlns:p14="http://schemas.microsoft.com/office/powerpoint/2010/main" val="1021893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AD2F9-DFFA-4EF6-BF9D-38C5A5C4D858}"/>
              </a:ext>
            </a:extLst>
          </p:cNvPr>
          <p:cNvSpPr>
            <a:spLocks noGrp="1"/>
          </p:cNvSpPr>
          <p:nvPr>
            <p:ph type="title"/>
          </p:nvPr>
        </p:nvSpPr>
        <p:spPr/>
        <p:txBody>
          <a:bodyPr/>
          <a:lstStyle/>
          <a:p>
            <a:r>
              <a:rPr lang="en-CA" dirty="0"/>
              <a:t>Subject property</a:t>
            </a:r>
          </a:p>
        </p:txBody>
      </p:sp>
      <p:sp>
        <p:nvSpPr>
          <p:cNvPr id="3" name="Content Placeholder 2">
            <a:extLst>
              <a:ext uri="{FF2B5EF4-FFF2-40B4-BE49-F238E27FC236}">
                <a16:creationId xmlns:a16="http://schemas.microsoft.com/office/drawing/2014/main" id="{22A483C0-9DED-416A-91B7-BCB24496EABC}"/>
              </a:ext>
            </a:extLst>
          </p:cNvPr>
          <p:cNvSpPr>
            <a:spLocks noGrp="1"/>
          </p:cNvSpPr>
          <p:nvPr>
            <p:ph idx="1"/>
          </p:nvPr>
        </p:nvSpPr>
        <p:spPr/>
        <p:txBody>
          <a:bodyPr/>
          <a:lstStyle/>
          <a:p>
            <a:r>
              <a:rPr lang="en-CA" dirty="0"/>
              <a:t>Proposed Amendment applies to Sideroad 26/27 in the Township of </a:t>
            </a:r>
            <a:r>
              <a:rPr lang="en-CA" dirty="0" err="1"/>
              <a:t>Cleaview</a:t>
            </a:r>
            <a:r>
              <a:rPr lang="en-CA" dirty="0"/>
              <a:t>, County of Simcoe</a:t>
            </a:r>
          </a:p>
          <a:p>
            <a:r>
              <a:rPr lang="en-CA" dirty="0"/>
              <a:t>Extends from Osprey Clearview Townline in the west to </a:t>
            </a:r>
            <a:r>
              <a:rPr lang="en-CA" dirty="0" err="1"/>
              <a:t>Nottawasaga</a:t>
            </a:r>
            <a:r>
              <a:rPr lang="en-CA" dirty="0"/>
              <a:t> Concession 10 in the east</a:t>
            </a:r>
          </a:p>
          <a:p>
            <a:r>
              <a:rPr lang="en-CA" dirty="0"/>
              <a:t>The existing road is unpaved and maintained seasonally.</a:t>
            </a:r>
          </a:p>
          <a:p>
            <a:r>
              <a:rPr lang="en-CA" dirty="0"/>
              <a:t>Lands north and south of the road are designated Escarpment Natural Area, Escarpment Protection Area and Escarpment Rural Area in the NEP 2017</a:t>
            </a:r>
          </a:p>
        </p:txBody>
      </p:sp>
      <p:sp>
        <p:nvSpPr>
          <p:cNvPr id="4" name="Footer Placeholder 3">
            <a:extLst>
              <a:ext uri="{FF2B5EF4-FFF2-40B4-BE49-F238E27FC236}">
                <a16:creationId xmlns:a16="http://schemas.microsoft.com/office/drawing/2014/main" id="{14E1795F-187D-4DA1-97B0-847A4CC790B5}"/>
              </a:ext>
            </a:extLst>
          </p:cNvPr>
          <p:cNvSpPr>
            <a:spLocks noGrp="1"/>
          </p:cNvSpPr>
          <p:nvPr>
            <p:ph type="ftr" sz="quarter" idx="11"/>
          </p:nvPr>
        </p:nvSpPr>
        <p:spPr/>
        <p:txBody>
          <a:bodyPr/>
          <a:lstStyle/>
          <a:p>
            <a:r>
              <a:rPr lang="en-CA"/>
              <a:t>March 21, 2019</a:t>
            </a:r>
          </a:p>
        </p:txBody>
      </p:sp>
      <p:sp>
        <p:nvSpPr>
          <p:cNvPr id="5" name="Slide Number Placeholder 4">
            <a:extLst>
              <a:ext uri="{FF2B5EF4-FFF2-40B4-BE49-F238E27FC236}">
                <a16:creationId xmlns:a16="http://schemas.microsoft.com/office/drawing/2014/main" id="{5F9D6C3A-DCAE-4655-8889-C31AC9184704}"/>
              </a:ext>
            </a:extLst>
          </p:cNvPr>
          <p:cNvSpPr>
            <a:spLocks noGrp="1"/>
          </p:cNvSpPr>
          <p:nvPr>
            <p:ph type="sldNum" sz="quarter" idx="12"/>
          </p:nvPr>
        </p:nvSpPr>
        <p:spPr/>
        <p:txBody>
          <a:bodyPr/>
          <a:lstStyle/>
          <a:p>
            <a:fld id="{8096FF36-D0DE-4ACC-BEF9-4368AACF6860}" type="slidenum">
              <a:rPr lang="en-CA" smtClean="0"/>
              <a:t>4</a:t>
            </a:fld>
            <a:endParaRPr lang="en-CA"/>
          </a:p>
        </p:txBody>
      </p:sp>
    </p:spTree>
    <p:extLst>
      <p:ext uri="{BB962C8B-B14F-4D97-AF65-F5344CB8AC3E}">
        <p14:creationId xmlns:p14="http://schemas.microsoft.com/office/powerpoint/2010/main" val="2921924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9B2BD-26D4-449F-BB2E-6CEAB0F143BA}"/>
              </a:ext>
            </a:extLst>
          </p:cNvPr>
          <p:cNvSpPr>
            <a:spLocks noGrp="1"/>
          </p:cNvSpPr>
          <p:nvPr>
            <p:ph type="title"/>
          </p:nvPr>
        </p:nvSpPr>
        <p:spPr/>
        <p:txBody>
          <a:bodyPr/>
          <a:lstStyle/>
          <a:p>
            <a:r>
              <a:rPr lang="en-CA" dirty="0"/>
              <a:t>Sideroad 26/27 Amendment</a:t>
            </a:r>
          </a:p>
        </p:txBody>
      </p:sp>
      <p:sp>
        <p:nvSpPr>
          <p:cNvPr id="3" name="Content Placeholder 2">
            <a:extLst>
              <a:ext uri="{FF2B5EF4-FFF2-40B4-BE49-F238E27FC236}">
                <a16:creationId xmlns:a16="http://schemas.microsoft.com/office/drawing/2014/main" id="{DCB4B777-E2AA-4992-87CF-740C60823136}"/>
              </a:ext>
            </a:extLst>
          </p:cNvPr>
          <p:cNvSpPr>
            <a:spLocks noGrp="1"/>
          </p:cNvSpPr>
          <p:nvPr>
            <p:ph idx="1"/>
          </p:nvPr>
        </p:nvSpPr>
        <p:spPr/>
        <p:txBody>
          <a:bodyPr/>
          <a:lstStyle/>
          <a:p>
            <a:r>
              <a:rPr lang="en-CA" dirty="0"/>
              <a:t>No change to land use designations proposed</a:t>
            </a:r>
          </a:p>
          <a:p>
            <a:r>
              <a:rPr lang="en-CA" dirty="0"/>
              <a:t>Site specific policies are proposed by the Township to be added to the NEP:</a:t>
            </a:r>
          </a:p>
          <a:p>
            <a:pPr lvl="1"/>
            <a:r>
              <a:rPr lang="en-CA" dirty="0"/>
              <a:t> to allow the re-development (re-construction and improvement) of Sideroad 26/27;</a:t>
            </a:r>
          </a:p>
          <a:p>
            <a:pPr lvl="1"/>
            <a:r>
              <a:rPr lang="en-CA" dirty="0"/>
              <a:t>to state that the improvements are necessary to the public interest, there being no alternative;</a:t>
            </a:r>
          </a:p>
          <a:p>
            <a:pPr lvl="1"/>
            <a:r>
              <a:rPr lang="en-CA" dirty="0"/>
              <a:t>to not require a development setback from the brow of the Escarpment.</a:t>
            </a:r>
          </a:p>
        </p:txBody>
      </p:sp>
      <p:sp>
        <p:nvSpPr>
          <p:cNvPr id="4" name="Footer Placeholder 3">
            <a:extLst>
              <a:ext uri="{FF2B5EF4-FFF2-40B4-BE49-F238E27FC236}">
                <a16:creationId xmlns:a16="http://schemas.microsoft.com/office/drawing/2014/main" id="{A1EB7243-DE4A-40DF-A9EE-8DBDE6DA2DA4}"/>
              </a:ext>
            </a:extLst>
          </p:cNvPr>
          <p:cNvSpPr>
            <a:spLocks noGrp="1"/>
          </p:cNvSpPr>
          <p:nvPr>
            <p:ph type="ftr" sz="quarter" idx="11"/>
          </p:nvPr>
        </p:nvSpPr>
        <p:spPr/>
        <p:txBody>
          <a:bodyPr/>
          <a:lstStyle/>
          <a:p>
            <a:r>
              <a:rPr lang="en-CA"/>
              <a:t>March 21, 2019</a:t>
            </a:r>
          </a:p>
        </p:txBody>
      </p:sp>
      <p:sp>
        <p:nvSpPr>
          <p:cNvPr id="5" name="Slide Number Placeholder 4">
            <a:extLst>
              <a:ext uri="{FF2B5EF4-FFF2-40B4-BE49-F238E27FC236}">
                <a16:creationId xmlns:a16="http://schemas.microsoft.com/office/drawing/2014/main" id="{2641F5CB-C3B2-4AE5-962E-20E214E4BB47}"/>
              </a:ext>
            </a:extLst>
          </p:cNvPr>
          <p:cNvSpPr>
            <a:spLocks noGrp="1"/>
          </p:cNvSpPr>
          <p:nvPr>
            <p:ph type="sldNum" sz="quarter" idx="12"/>
          </p:nvPr>
        </p:nvSpPr>
        <p:spPr/>
        <p:txBody>
          <a:bodyPr/>
          <a:lstStyle/>
          <a:p>
            <a:fld id="{8096FF36-D0DE-4ACC-BEF9-4368AACF6860}" type="slidenum">
              <a:rPr lang="en-CA" smtClean="0"/>
              <a:t>5</a:t>
            </a:fld>
            <a:endParaRPr lang="en-CA"/>
          </a:p>
        </p:txBody>
      </p:sp>
    </p:spTree>
    <p:extLst>
      <p:ext uri="{BB962C8B-B14F-4D97-AF65-F5344CB8AC3E}">
        <p14:creationId xmlns:p14="http://schemas.microsoft.com/office/powerpoint/2010/main" val="777602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8F61E-5BBE-42BE-809E-113552FD9220}"/>
              </a:ext>
            </a:extLst>
          </p:cNvPr>
          <p:cNvSpPr>
            <a:spLocks noGrp="1"/>
          </p:cNvSpPr>
          <p:nvPr>
            <p:ph type="title"/>
          </p:nvPr>
        </p:nvSpPr>
        <p:spPr/>
        <p:txBody>
          <a:bodyPr/>
          <a:lstStyle/>
          <a:p>
            <a:r>
              <a:rPr lang="en-CA" dirty="0"/>
              <a:t>Public Consultation</a:t>
            </a:r>
          </a:p>
        </p:txBody>
      </p:sp>
      <p:sp>
        <p:nvSpPr>
          <p:cNvPr id="3" name="Content Placeholder 2">
            <a:extLst>
              <a:ext uri="{FF2B5EF4-FFF2-40B4-BE49-F238E27FC236}">
                <a16:creationId xmlns:a16="http://schemas.microsoft.com/office/drawing/2014/main" id="{CDD94107-D801-46F8-8752-C9917222E566}"/>
              </a:ext>
            </a:extLst>
          </p:cNvPr>
          <p:cNvSpPr>
            <a:spLocks noGrp="1"/>
          </p:cNvSpPr>
          <p:nvPr>
            <p:ph idx="1"/>
          </p:nvPr>
        </p:nvSpPr>
        <p:spPr/>
        <p:txBody>
          <a:bodyPr>
            <a:normAutofit/>
          </a:bodyPr>
          <a:lstStyle/>
          <a:p>
            <a:r>
              <a:rPr lang="en-CA" dirty="0"/>
              <a:t>Details of the draft amendment and all the technical reports are available from the NEC website and copies of the report also available for viewing at the Thornbury office of the NEC</a:t>
            </a:r>
          </a:p>
          <a:p>
            <a:r>
              <a:rPr lang="en-CA" dirty="0"/>
              <a:t>The amendment is also posted on the Environmental Registry.</a:t>
            </a:r>
          </a:p>
          <a:p>
            <a:r>
              <a:rPr lang="en-CA" dirty="0"/>
              <a:t>Deadline for comments is May 31, 2019</a:t>
            </a:r>
          </a:p>
          <a:p>
            <a:r>
              <a:rPr lang="en-CA" dirty="0"/>
              <a:t>Comments can be submitted through the Registry or to nancy.mott@ontario.ca.</a:t>
            </a:r>
          </a:p>
          <a:p>
            <a:endParaRPr lang="en-CA" dirty="0"/>
          </a:p>
          <a:p>
            <a:pPr marL="0" indent="0">
              <a:buNone/>
            </a:pPr>
            <a:endParaRPr lang="en-CA" dirty="0"/>
          </a:p>
        </p:txBody>
      </p:sp>
      <p:sp>
        <p:nvSpPr>
          <p:cNvPr id="4" name="Footer Placeholder 3">
            <a:extLst>
              <a:ext uri="{FF2B5EF4-FFF2-40B4-BE49-F238E27FC236}">
                <a16:creationId xmlns:a16="http://schemas.microsoft.com/office/drawing/2014/main" id="{9EABBA55-2D5A-444A-B1A8-1ACD8E83E961}"/>
              </a:ext>
            </a:extLst>
          </p:cNvPr>
          <p:cNvSpPr>
            <a:spLocks noGrp="1"/>
          </p:cNvSpPr>
          <p:nvPr>
            <p:ph type="ftr" sz="quarter" idx="11"/>
          </p:nvPr>
        </p:nvSpPr>
        <p:spPr/>
        <p:txBody>
          <a:bodyPr/>
          <a:lstStyle/>
          <a:p>
            <a:r>
              <a:rPr lang="en-CA"/>
              <a:t>March 21, 2019</a:t>
            </a:r>
          </a:p>
        </p:txBody>
      </p:sp>
      <p:sp>
        <p:nvSpPr>
          <p:cNvPr id="5" name="Slide Number Placeholder 4">
            <a:extLst>
              <a:ext uri="{FF2B5EF4-FFF2-40B4-BE49-F238E27FC236}">
                <a16:creationId xmlns:a16="http://schemas.microsoft.com/office/drawing/2014/main" id="{20EED885-4FE4-424F-84BA-A849FA575A6F}"/>
              </a:ext>
            </a:extLst>
          </p:cNvPr>
          <p:cNvSpPr>
            <a:spLocks noGrp="1"/>
          </p:cNvSpPr>
          <p:nvPr>
            <p:ph type="sldNum" sz="quarter" idx="12"/>
          </p:nvPr>
        </p:nvSpPr>
        <p:spPr/>
        <p:txBody>
          <a:bodyPr/>
          <a:lstStyle/>
          <a:p>
            <a:fld id="{8096FF36-D0DE-4ACC-BEF9-4368AACF6860}" type="slidenum">
              <a:rPr lang="en-CA" smtClean="0"/>
              <a:t>6</a:t>
            </a:fld>
            <a:endParaRPr lang="en-CA"/>
          </a:p>
        </p:txBody>
      </p:sp>
    </p:spTree>
    <p:extLst>
      <p:ext uri="{BB962C8B-B14F-4D97-AF65-F5344CB8AC3E}">
        <p14:creationId xmlns:p14="http://schemas.microsoft.com/office/powerpoint/2010/main" val="1891935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Plan amendment analysis</a:t>
            </a:r>
          </a:p>
        </p:txBody>
      </p:sp>
      <p:sp>
        <p:nvSpPr>
          <p:cNvPr id="3" name="Content Placeholder 2"/>
          <p:cNvSpPr>
            <a:spLocks noGrp="1"/>
          </p:cNvSpPr>
          <p:nvPr>
            <p:ph idx="1"/>
          </p:nvPr>
        </p:nvSpPr>
        <p:spPr/>
        <p:txBody>
          <a:bodyPr/>
          <a:lstStyle/>
          <a:p>
            <a:r>
              <a:rPr lang="en-CA" dirty="0"/>
              <a:t>NEC staff consider Policies and Development Criteria in NEP 2017</a:t>
            </a:r>
          </a:p>
          <a:p>
            <a:r>
              <a:rPr lang="en-CA" dirty="0"/>
              <a:t>Consider environmental features and characteristics of the property</a:t>
            </a:r>
          </a:p>
          <a:p>
            <a:r>
              <a:rPr lang="en-CA" dirty="0"/>
              <a:t>Consider adjacent land uses</a:t>
            </a:r>
          </a:p>
          <a:p>
            <a:r>
              <a:rPr lang="en-CA" dirty="0"/>
              <a:t>Consult Public Interest Advisory Committee</a:t>
            </a:r>
          </a:p>
          <a:p>
            <a:r>
              <a:rPr lang="en-CA" dirty="0"/>
              <a:t>Consider comments from landowners, agencies and other stakeholders</a:t>
            </a:r>
          </a:p>
        </p:txBody>
      </p:sp>
      <p:sp>
        <p:nvSpPr>
          <p:cNvPr id="4" name="Footer Placeholder 3">
            <a:extLst>
              <a:ext uri="{FF2B5EF4-FFF2-40B4-BE49-F238E27FC236}">
                <a16:creationId xmlns:a16="http://schemas.microsoft.com/office/drawing/2014/main" id="{4B55C32B-09C4-4EAC-A1DE-684E92C22AC4}"/>
              </a:ext>
            </a:extLst>
          </p:cNvPr>
          <p:cNvSpPr>
            <a:spLocks noGrp="1"/>
          </p:cNvSpPr>
          <p:nvPr>
            <p:ph type="ftr" sz="quarter" idx="11"/>
          </p:nvPr>
        </p:nvSpPr>
        <p:spPr/>
        <p:txBody>
          <a:bodyPr/>
          <a:lstStyle/>
          <a:p>
            <a:r>
              <a:rPr lang="en-CA"/>
              <a:t>March 21, 2019</a:t>
            </a:r>
          </a:p>
        </p:txBody>
      </p:sp>
      <p:sp>
        <p:nvSpPr>
          <p:cNvPr id="5" name="Slide Number Placeholder 4">
            <a:extLst>
              <a:ext uri="{FF2B5EF4-FFF2-40B4-BE49-F238E27FC236}">
                <a16:creationId xmlns:a16="http://schemas.microsoft.com/office/drawing/2014/main" id="{36DCB498-DD98-4FAA-B86F-ABD6550A28CD}"/>
              </a:ext>
            </a:extLst>
          </p:cNvPr>
          <p:cNvSpPr>
            <a:spLocks noGrp="1"/>
          </p:cNvSpPr>
          <p:nvPr>
            <p:ph type="sldNum" sz="quarter" idx="12"/>
          </p:nvPr>
        </p:nvSpPr>
        <p:spPr/>
        <p:txBody>
          <a:bodyPr/>
          <a:lstStyle/>
          <a:p>
            <a:fld id="{8096FF36-D0DE-4ACC-BEF9-4368AACF6860}" type="slidenum">
              <a:rPr lang="en-CA" smtClean="0"/>
              <a:t>7</a:t>
            </a:fld>
            <a:endParaRPr lang="en-CA"/>
          </a:p>
        </p:txBody>
      </p:sp>
    </p:spTree>
    <p:extLst>
      <p:ext uri="{BB962C8B-B14F-4D97-AF65-F5344CB8AC3E}">
        <p14:creationId xmlns:p14="http://schemas.microsoft.com/office/powerpoint/2010/main" val="1994665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Presentation by the Township</a:t>
            </a:r>
          </a:p>
        </p:txBody>
      </p:sp>
      <p:sp>
        <p:nvSpPr>
          <p:cNvPr id="3" name="Content Placeholder 2"/>
          <p:cNvSpPr>
            <a:spLocks noGrp="1"/>
          </p:cNvSpPr>
          <p:nvPr>
            <p:ph idx="1"/>
          </p:nvPr>
        </p:nvSpPr>
        <p:spPr/>
        <p:txBody>
          <a:bodyPr>
            <a:normAutofit/>
          </a:bodyPr>
          <a:lstStyle/>
          <a:p>
            <a:r>
              <a:rPr lang="en-CA" dirty="0"/>
              <a:t>I will now turn this meeting over to Mr. Michael Wynia of Skelton </a:t>
            </a:r>
            <a:r>
              <a:rPr lang="en-CA" dirty="0" err="1"/>
              <a:t>Brumwelll</a:t>
            </a:r>
            <a:r>
              <a:rPr lang="en-CA" dirty="0"/>
              <a:t> Associates, consultant to the Township to present the proposed Amendment.</a:t>
            </a:r>
          </a:p>
          <a:p>
            <a:r>
              <a:rPr lang="en-CA" dirty="0"/>
              <a:t>After his presentation, we will take comments and questions.</a:t>
            </a:r>
          </a:p>
        </p:txBody>
      </p:sp>
      <p:sp>
        <p:nvSpPr>
          <p:cNvPr id="4" name="Footer Placeholder 3">
            <a:extLst>
              <a:ext uri="{FF2B5EF4-FFF2-40B4-BE49-F238E27FC236}">
                <a16:creationId xmlns:a16="http://schemas.microsoft.com/office/drawing/2014/main" id="{65438F50-75AA-4E92-8460-00E783D74FD8}"/>
              </a:ext>
            </a:extLst>
          </p:cNvPr>
          <p:cNvSpPr>
            <a:spLocks noGrp="1"/>
          </p:cNvSpPr>
          <p:nvPr>
            <p:ph type="ftr" sz="quarter" idx="11"/>
          </p:nvPr>
        </p:nvSpPr>
        <p:spPr/>
        <p:txBody>
          <a:bodyPr/>
          <a:lstStyle/>
          <a:p>
            <a:r>
              <a:rPr lang="en-CA"/>
              <a:t>March 21, 2019</a:t>
            </a:r>
          </a:p>
        </p:txBody>
      </p:sp>
      <p:sp>
        <p:nvSpPr>
          <p:cNvPr id="5" name="Slide Number Placeholder 4">
            <a:extLst>
              <a:ext uri="{FF2B5EF4-FFF2-40B4-BE49-F238E27FC236}">
                <a16:creationId xmlns:a16="http://schemas.microsoft.com/office/drawing/2014/main" id="{B497565E-D4DC-4634-B997-26D792FAAA6C}"/>
              </a:ext>
            </a:extLst>
          </p:cNvPr>
          <p:cNvSpPr>
            <a:spLocks noGrp="1"/>
          </p:cNvSpPr>
          <p:nvPr>
            <p:ph type="sldNum" sz="quarter" idx="12"/>
          </p:nvPr>
        </p:nvSpPr>
        <p:spPr/>
        <p:txBody>
          <a:bodyPr/>
          <a:lstStyle/>
          <a:p>
            <a:fld id="{8096FF36-D0DE-4ACC-BEF9-4368AACF6860}" type="slidenum">
              <a:rPr lang="en-CA" smtClean="0"/>
              <a:t>8</a:t>
            </a:fld>
            <a:endParaRPr lang="en-CA"/>
          </a:p>
        </p:txBody>
      </p:sp>
    </p:spTree>
    <p:extLst>
      <p:ext uri="{BB962C8B-B14F-4D97-AF65-F5344CB8AC3E}">
        <p14:creationId xmlns:p14="http://schemas.microsoft.com/office/powerpoint/2010/main" val="20019273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516</Words>
  <Application>Microsoft Office PowerPoint</Application>
  <PresentationFormat>On-screen Show (4:3)</PresentationFormat>
  <Paragraphs>67</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Trebuchet MS</vt:lpstr>
      <vt:lpstr>Wingdings 3</vt:lpstr>
      <vt:lpstr>Facet</vt:lpstr>
      <vt:lpstr>Sideroad 26/27</vt:lpstr>
      <vt:lpstr>Purpose of Today’s Meeting</vt:lpstr>
      <vt:lpstr>Background</vt:lpstr>
      <vt:lpstr>Subject property</vt:lpstr>
      <vt:lpstr>Sideroad 26/27 Amendment</vt:lpstr>
      <vt:lpstr>Public Consultation</vt:lpstr>
      <vt:lpstr>Plan amendment analysis</vt:lpstr>
      <vt:lpstr>Presentation by the Township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Dyers Bay</dc:title>
  <dc:creator>Mott, Nancy (MNRF)</dc:creator>
  <cp:lastModifiedBy>Mott, Nancy (MNRF)</cp:lastModifiedBy>
  <cp:revision>14</cp:revision>
  <dcterms:created xsi:type="dcterms:W3CDTF">2019-03-20T17:52:38Z</dcterms:created>
  <dcterms:modified xsi:type="dcterms:W3CDTF">2019-05-08T14:07:16Z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34a106e-6316-442c-ad35-738afd673d2b_Enabled">
    <vt:lpwstr>True</vt:lpwstr>
  </property>
  <property fmtid="{D5CDD505-2E9C-101B-9397-08002B2CF9AE}" pid="3" name="MSIP_Label_034a106e-6316-442c-ad35-738afd673d2b_SiteId">
    <vt:lpwstr>cddc1229-ac2a-4b97-b78a-0e5cacb5865c</vt:lpwstr>
  </property>
  <property fmtid="{D5CDD505-2E9C-101B-9397-08002B2CF9AE}" pid="4" name="MSIP_Label_034a106e-6316-442c-ad35-738afd673d2b_Owner">
    <vt:lpwstr>Nancy.Mott@ontario.ca</vt:lpwstr>
  </property>
  <property fmtid="{D5CDD505-2E9C-101B-9397-08002B2CF9AE}" pid="5" name="MSIP_Label_034a106e-6316-442c-ad35-738afd673d2b_SetDate">
    <vt:lpwstr>2019-03-20T19:24:16.1721471Z</vt:lpwstr>
  </property>
  <property fmtid="{D5CDD505-2E9C-101B-9397-08002B2CF9AE}" pid="6" name="MSIP_Label_034a106e-6316-442c-ad35-738afd673d2b_Name">
    <vt:lpwstr>OPS - Unclassified Information</vt:lpwstr>
  </property>
  <property fmtid="{D5CDD505-2E9C-101B-9397-08002B2CF9AE}" pid="7" name="MSIP_Label_034a106e-6316-442c-ad35-738afd673d2b_Application">
    <vt:lpwstr>Microsoft Azure Information Protection</vt:lpwstr>
  </property>
  <property fmtid="{D5CDD505-2E9C-101B-9397-08002B2CF9AE}" pid="8" name="MSIP_Label_034a106e-6316-442c-ad35-738afd673d2b_Extended_MSFT_Method">
    <vt:lpwstr>Automatic</vt:lpwstr>
  </property>
  <property fmtid="{D5CDD505-2E9C-101B-9397-08002B2CF9AE}" pid="9" name="Sensitivity">
    <vt:lpwstr>OPS - Unclassified Information</vt:lpwstr>
  </property>
</Properties>
</file>